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62" r:id="rId5"/>
    <p:sldId id="265" r:id="rId6"/>
    <p:sldId id="267" r:id="rId7"/>
    <p:sldId id="264" r:id="rId8"/>
    <p:sldId id="263" r:id="rId9"/>
    <p:sldId id="266" r:id="rId10"/>
    <p:sldId id="268" r:id="rId11"/>
    <p:sldId id="258" r:id="rId12"/>
    <p:sldId id="261" r:id="rId13"/>
    <p:sldId id="259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4" autoAdjust="0"/>
    <p:restoredTop sz="94660"/>
  </p:normalViewPr>
  <p:slideViewPr>
    <p:cSldViewPr snapToGrid="0">
      <p:cViewPr varScale="1">
        <p:scale>
          <a:sx n="63" d="100"/>
          <a:sy n="63" d="100"/>
        </p:scale>
        <p:origin x="63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CDB63-54CF-4F57-86C5-92E079F48B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6BD492-394E-4306-97B2-C03808D249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FE3BC-D12A-47DF-B8BF-2D84E88BE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1D0F-079B-4FA7-B565-4F17D49927B1}" type="datetimeFigureOut">
              <a:rPr lang="en-CA" smtClean="0"/>
              <a:t>2017-10-27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17B61-437B-40FB-9B7F-31A423CF9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792E8-910F-4963-97BD-234924D0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D18-70B1-4F9A-AAA0-3F318C8120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623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76E06-7769-41EB-959F-DC3912284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728A5-FEAC-47B1-ABB0-927D5C811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C9F44-71A4-4D2F-A458-6FF37E3E5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1D0F-079B-4FA7-B565-4F17D49927B1}" type="datetimeFigureOut">
              <a:rPr lang="en-CA" smtClean="0"/>
              <a:t>2017-10-27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10B9A-5438-43B6-A45A-A76B53D8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7CB30-B6F9-47CB-857E-481B59484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D18-70B1-4F9A-AAA0-3F318C8120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1670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FE676-7A55-48FC-A620-38FC7E547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318EEA-3DD0-43D8-9546-1FCC26256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2C179-E59F-428A-BC38-B55A15926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1D0F-079B-4FA7-B565-4F17D49927B1}" type="datetimeFigureOut">
              <a:rPr lang="en-CA" smtClean="0"/>
              <a:t>2017-10-27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A7961-FF47-4948-8C07-26E5B9838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C5152-220D-4896-86AF-89C9942C0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D18-70B1-4F9A-AAA0-3F318C8120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766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F780A-1CF5-4C07-97C1-0ECE417A2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DD71B-A6E8-4979-AE35-81DBE9ED5E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479736-D4F7-4763-B3FB-776FE6C95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796D0-65ED-43D9-84B4-4501AEC95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1D0F-079B-4FA7-B565-4F17D49927B1}" type="datetimeFigureOut">
              <a:rPr lang="en-CA" smtClean="0"/>
              <a:t>2017-10-27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997B0-C1B5-4EEE-BDFD-081E7CE34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F4A84-F095-4070-9F09-CFFFBBA44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D18-70B1-4F9A-AAA0-3F318C8120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944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CA4E9-EF7C-48BA-B272-64E0A8B04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83AE07-D770-4BF6-AF6D-F2B9724FC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26E1C3-5A9A-4B00-89D6-2F685CC3FC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FFA57A-A2EF-4551-9860-B5A8F0477B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40E9C9-BE48-4FE8-A3A0-393B7B12A8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D10E7B-F19C-466B-83F8-A6160B0FD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1D0F-079B-4FA7-B565-4F17D49927B1}" type="datetimeFigureOut">
              <a:rPr lang="en-CA" smtClean="0"/>
              <a:t>2017-10-27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F83505-ACC5-41F4-9574-B37BC73E3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E99ABD-A449-499E-8AEF-D54D3FCC9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D18-70B1-4F9A-AAA0-3F318C8120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4178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B96F9-DB4A-43D5-80A4-4B13D528B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007216-673C-434B-8E6E-51C064F87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1D0F-079B-4FA7-B565-4F17D49927B1}" type="datetimeFigureOut">
              <a:rPr lang="en-CA" smtClean="0"/>
              <a:t>2017-10-27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BDB400-2B2B-4C51-BCE5-B3CDBD4C8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0DAC69-5F8B-476C-8532-6199F0AF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D18-70B1-4F9A-AAA0-3F318C8120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9132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04EED0-8711-4798-B92F-B9796184A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1D0F-079B-4FA7-B565-4F17D49927B1}" type="datetimeFigureOut">
              <a:rPr lang="en-CA" smtClean="0"/>
              <a:t>2017-10-27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826A35-4484-446C-8CC7-531165F97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51F999-CCE7-44B9-BE77-512B75830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D18-70B1-4F9A-AAA0-3F318C8120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2729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1BEE-B422-44D5-ABF8-7D53A80EB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65A30-1DFB-441B-842A-3522FA530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2ED8D-FF22-4C99-B2EE-430FA614C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9B4D0-B0BA-410B-B189-6ED2517D6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1D0F-079B-4FA7-B565-4F17D49927B1}" type="datetimeFigureOut">
              <a:rPr lang="en-CA" smtClean="0"/>
              <a:t>2017-10-27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086DA-7CBC-4498-B07F-5386CE948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9EDCC7-6654-496E-B080-20BC4C5B2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D18-70B1-4F9A-AAA0-3F318C8120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5480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446B9-4390-4482-8791-D2A6A590F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265787-E097-4E93-913D-CBCFDFF8E7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BD76D-FC11-405C-B646-EF2D648C35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9BEB5-2FAA-424A-B137-4A2465CA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1D0F-079B-4FA7-B565-4F17D49927B1}" type="datetimeFigureOut">
              <a:rPr lang="en-CA" smtClean="0"/>
              <a:t>2017-10-27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B6DA5-FDFF-4C95-8FD2-0E1BCE3B2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8638E9-78C8-4DAA-8532-BC4FE0366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D18-70B1-4F9A-AAA0-3F318C8120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5940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D36B9-9530-4FF0-A343-20A9D2855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24898E-43B0-44BE-B01C-613826674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D8121-DB31-45CB-8BA7-FECAA307C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1D0F-079B-4FA7-B565-4F17D49927B1}" type="datetimeFigureOut">
              <a:rPr lang="en-CA" smtClean="0"/>
              <a:t>2017-10-27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9E838-705B-46A3-9B90-8A8CA5A26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FEA52-EDD4-4DA8-B7E1-2CE72DC30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D18-70B1-4F9A-AAA0-3F318C8120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6862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DB99A8-F420-4255-955D-F3F1A5C1C3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80E955-D591-439A-886B-C7954A53A4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A24A5-BFBF-4805-9263-D44F62BFB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1D0F-079B-4FA7-B565-4F17D49927B1}" type="datetimeFigureOut">
              <a:rPr lang="en-CA" smtClean="0"/>
              <a:t>2017-10-27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B636B-A6A5-4326-A4BC-309F7F12C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A289C-B17F-48AD-90FB-ED26E6384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D18-70B1-4F9A-AAA0-3F318C8120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7362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D5CC30-18D7-465F-B587-4234F9723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FE9A3-92B0-4657-BD98-F79CAF209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E47AF-7F2D-4249-8D2F-FFAEADD22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01D0F-079B-4FA7-B565-4F17D49927B1}" type="datetimeFigureOut">
              <a:rPr lang="en-CA" smtClean="0"/>
              <a:t>2017-10-27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63F74-5D1A-4BF8-9ADD-E357A823D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8521D-F69D-4AF8-8991-546B8B7F27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A7D18-70B1-4F9A-AAA0-3F318C8120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59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3C703-7623-415F-9275-85AFC64A7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2225038"/>
            <a:ext cx="5074920" cy="45719"/>
          </a:xfrm>
        </p:spPr>
        <p:txBody>
          <a:bodyPr>
            <a:normAutofit fontScale="90000"/>
          </a:bodyPr>
          <a:lstStyle/>
          <a:p>
            <a:r>
              <a:rPr lang="en-CA" dirty="0"/>
              <a:t>    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D2F32-2877-46D9-8EC2-3CBAC3EA8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2760" y="5394960"/>
            <a:ext cx="6720840" cy="1348740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Photos by </a:t>
            </a:r>
            <a:r>
              <a:rPr lang="en-CA" sz="3200" dirty="0"/>
              <a:t>Lucy Dearing</a:t>
            </a:r>
          </a:p>
          <a:p>
            <a:endParaRPr lang="en-CA" b="1" dirty="0"/>
          </a:p>
          <a:p>
            <a:r>
              <a:rPr lang="en-CA" dirty="0"/>
              <a:t>Slideshow by </a:t>
            </a:r>
            <a:r>
              <a:rPr lang="en-CA" sz="3200" dirty="0"/>
              <a:t>Mike Rosseker</a:t>
            </a:r>
          </a:p>
        </p:txBody>
      </p:sp>
      <p:pic>
        <p:nvPicPr>
          <p:cNvPr id="1026" name="Picture 2" descr="https://tse3.mm.bing.net/th?id=OIP.UwrkOqP3fkHbxzcqhSNBhwEsBo&amp;pid=15.1&amp;P=0&amp;w=326&amp;h=115">
            <a:extLst>
              <a:ext uri="{FF2B5EF4-FFF2-40B4-BE49-F238E27FC236}">
                <a16:creationId xmlns:a16="http://schemas.microsoft.com/office/drawing/2014/main" id="{EDC0A174-BE00-4C69-A8A6-C4D54AE0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813" y="2203177"/>
            <a:ext cx="4453307" cy="1557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00B8B2-C78D-4D8D-9A11-693735DD7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" y="215470"/>
            <a:ext cx="6545580" cy="503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1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3C703-7623-415F-9275-85AFC64A7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2225038"/>
            <a:ext cx="5074920" cy="45719"/>
          </a:xfrm>
        </p:spPr>
        <p:txBody>
          <a:bodyPr>
            <a:normAutofit fontScale="90000"/>
          </a:bodyPr>
          <a:lstStyle/>
          <a:p>
            <a:r>
              <a:rPr lang="en-CA" dirty="0"/>
              <a:t>    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D2F32-2877-46D9-8EC2-3CBAC3EA8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6960" y="6019800"/>
            <a:ext cx="7406640" cy="472440"/>
          </a:xfrm>
        </p:spPr>
        <p:txBody>
          <a:bodyPr/>
          <a:lstStyle/>
          <a:p>
            <a:r>
              <a:rPr lang="en-CA" dirty="0"/>
              <a:t>Cadomin September 17, 2017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F8D3D8-FE28-4889-A7EA-F48CEFC62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060" y="635173"/>
            <a:ext cx="7626350" cy="5412556"/>
          </a:xfrm>
          <a:prstGeom prst="rect">
            <a:avLst/>
          </a:prstGeom>
        </p:spPr>
      </p:pic>
      <p:pic>
        <p:nvPicPr>
          <p:cNvPr id="1026" name="Picture 2" descr="https://tse3.mm.bing.net/th?id=OIP.UwrkOqP3fkHbxzcqhSNBhwEsBo&amp;pid=15.1&amp;P=0&amp;w=326&amp;h=115">
            <a:extLst>
              <a:ext uri="{FF2B5EF4-FFF2-40B4-BE49-F238E27FC236}">
                <a16:creationId xmlns:a16="http://schemas.microsoft.com/office/drawing/2014/main" id="{EDC0A174-BE00-4C69-A8A6-C4D54AE0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3" y="301943"/>
            <a:ext cx="1404937" cy="49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280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3C703-7623-415F-9275-85AFC64A7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2225038"/>
            <a:ext cx="5074920" cy="45719"/>
          </a:xfrm>
        </p:spPr>
        <p:txBody>
          <a:bodyPr>
            <a:normAutofit fontScale="90000"/>
          </a:bodyPr>
          <a:lstStyle/>
          <a:p>
            <a:r>
              <a:rPr lang="en-CA" dirty="0"/>
              <a:t>    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D2F32-2877-46D9-8EC2-3CBAC3EA8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5440" y="6065520"/>
            <a:ext cx="8138160" cy="472440"/>
          </a:xfrm>
        </p:spPr>
        <p:txBody>
          <a:bodyPr/>
          <a:lstStyle/>
          <a:p>
            <a:r>
              <a:rPr lang="en-CA" dirty="0"/>
              <a:t> September 17, 2017 – Part 2</a:t>
            </a:r>
          </a:p>
        </p:txBody>
      </p:sp>
      <p:pic>
        <p:nvPicPr>
          <p:cNvPr id="1026" name="Picture 2" descr="https://tse3.mm.bing.net/th?id=OIP.UwrkOqP3fkHbxzcqhSNBhwEsBo&amp;pid=15.1&amp;P=0&amp;w=326&amp;h=115">
            <a:extLst>
              <a:ext uri="{FF2B5EF4-FFF2-40B4-BE49-F238E27FC236}">
                <a16:creationId xmlns:a16="http://schemas.microsoft.com/office/drawing/2014/main" id="{EDC0A174-BE00-4C69-A8A6-C4D54AE0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3" y="301944"/>
            <a:ext cx="1961197" cy="68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BDB2D9-7833-42B1-9677-582D25BEE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559" y="987762"/>
            <a:ext cx="7780441" cy="511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12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3C703-7623-415F-9275-85AFC64A7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2225038"/>
            <a:ext cx="5074920" cy="45719"/>
          </a:xfrm>
        </p:spPr>
        <p:txBody>
          <a:bodyPr>
            <a:normAutofit fontScale="90000"/>
          </a:bodyPr>
          <a:lstStyle/>
          <a:p>
            <a:r>
              <a:rPr lang="en-CA" dirty="0"/>
              <a:t>    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D2F32-2877-46D9-8EC2-3CBAC3EA8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2760" y="6019800"/>
            <a:ext cx="6720840" cy="723900"/>
          </a:xfrm>
        </p:spPr>
        <p:txBody>
          <a:bodyPr>
            <a:normAutofit/>
          </a:bodyPr>
          <a:lstStyle/>
          <a:p>
            <a:r>
              <a:rPr lang="en-CA" dirty="0"/>
              <a:t>May 2017 Swearing in Ceremony for New Members</a:t>
            </a:r>
          </a:p>
        </p:txBody>
      </p:sp>
      <p:pic>
        <p:nvPicPr>
          <p:cNvPr id="1026" name="Picture 2" descr="https://tse3.mm.bing.net/th?id=OIP.UwrkOqP3fkHbxzcqhSNBhwEsBo&amp;pid=15.1&amp;P=0&amp;w=326&amp;h=115">
            <a:extLst>
              <a:ext uri="{FF2B5EF4-FFF2-40B4-BE49-F238E27FC236}">
                <a16:creationId xmlns:a16="http://schemas.microsoft.com/office/drawing/2014/main" id="{EDC0A174-BE00-4C69-A8A6-C4D54AE0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" y="202883"/>
            <a:ext cx="2325053" cy="81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99C3E0-BA60-4712-B954-41C9AC198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900" y="257175"/>
            <a:ext cx="7683500" cy="57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25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3C703-7623-415F-9275-85AFC64A7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2225038"/>
            <a:ext cx="5074920" cy="45719"/>
          </a:xfrm>
        </p:spPr>
        <p:txBody>
          <a:bodyPr>
            <a:normAutofit fontScale="90000"/>
          </a:bodyPr>
          <a:lstStyle/>
          <a:p>
            <a:r>
              <a:rPr lang="en-CA" dirty="0"/>
              <a:t>    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D2F32-2877-46D9-8EC2-3CBAC3EA8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2760" y="6019800"/>
            <a:ext cx="6720840" cy="723900"/>
          </a:xfrm>
        </p:spPr>
        <p:txBody>
          <a:bodyPr>
            <a:normAutofit fontScale="92500"/>
          </a:bodyPr>
          <a:lstStyle/>
          <a:p>
            <a:r>
              <a:rPr lang="en-CA" dirty="0"/>
              <a:t>Our new Floor thanks to the hard work of our executive in applying for and receiving a grant to make this happen.</a:t>
            </a:r>
          </a:p>
        </p:txBody>
      </p:sp>
      <p:pic>
        <p:nvPicPr>
          <p:cNvPr id="1026" name="Picture 2" descr="https://tse3.mm.bing.net/th?id=OIP.UwrkOqP3fkHbxzcqhSNBhwEsBo&amp;pid=15.1&amp;P=0&amp;w=326&amp;h=115">
            <a:extLst>
              <a:ext uri="{FF2B5EF4-FFF2-40B4-BE49-F238E27FC236}">
                <a16:creationId xmlns:a16="http://schemas.microsoft.com/office/drawing/2014/main" id="{EDC0A174-BE00-4C69-A8A6-C4D54AE0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" y="202883"/>
            <a:ext cx="2325053" cy="81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CBDF83-87BB-4C0C-8299-BE3B1E2F8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448" y="474980"/>
            <a:ext cx="7113712" cy="53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34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3C703-7623-415F-9275-85AFC64A7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2225038"/>
            <a:ext cx="5074920" cy="45719"/>
          </a:xfrm>
        </p:spPr>
        <p:txBody>
          <a:bodyPr>
            <a:normAutofit fontScale="90000"/>
          </a:bodyPr>
          <a:lstStyle/>
          <a:p>
            <a:r>
              <a:rPr lang="en-CA" dirty="0"/>
              <a:t>    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D2F32-2877-46D9-8EC2-3CBAC3EA8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4480" y="6019800"/>
            <a:ext cx="8199120" cy="723900"/>
          </a:xfrm>
        </p:spPr>
        <p:txBody>
          <a:bodyPr>
            <a:normAutofit/>
          </a:bodyPr>
          <a:lstStyle/>
          <a:p>
            <a:r>
              <a:rPr lang="en-CA" dirty="0"/>
              <a:t>July 2017</a:t>
            </a:r>
          </a:p>
        </p:txBody>
      </p:sp>
      <p:pic>
        <p:nvPicPr>
          <p:cNvPr id="1026" name="Picture 2" descr="https://tse3.mm.bing.net/th?id=OIP.UwrkOqP3fkHbxzcqhSNBhwEsBo&amp;pid=15.1&amp;P=0&amp;w=326&amp;h=115">
            <a:extLst>
              <a:ext uri="{FF2B5EF4-FFF2-40B4-BE49-F238E27FC236}">
                <a16:creationId xmlns:a16="http://schemas.microsoft.com/office/drawing/2014/main" id="{EDC0A174-BE00-4C69-A8A6-C4D54AE0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" y="202883"/>
            <a:ext cx="2325053" cy="81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356ACB-5243-43DA-A69F-268752714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680" y="314674"/>
            <a:ext cx="5509261" cy="564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85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3C703-7623-415F-9275-85AFC64A7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2225038"/>
            <a:ext cx="5074920" cy="45719"/>
          </a:xfrm>
        </p:spPr>
        <p:txBody>
          <a:bodyPr>
            <a:normAutofit fontScale="90000"/>
          </a:bodyPr>
          <a:lstStyle/>
          <a:p>
            <a:r>
              <a:rPr lang="en-CA" dirty="0"/>
              <a:t>    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D2F32-2877-46D9-8EC2-3CBAC3EA8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2760" y="6019800"/>
            <a:ext cx="6720840" cy="723900"/>
          </a:xfrm>
        </p:spPr>
        <p:txBody>
          <a:bodyPr>
            <a:normAutofit lnSpcReduction="10000"/>
          </a:bodyPr>
          <a:lstStyle/>
          <a:p>
            <a:r>
              <a:rPr lang="en-CA" dirty="0"/>
              <a:t>Canada Day Weekend 2017.  Kids Bike Parade – the first one in a long time.  </a:t>
            </a:r>
          </a:p>
        </p:txBody>
      </p:sp>
      <p:pic>
        <p:nvPicPr>
          <p:cNvPr id="1026" name="Picture 2" descr="https://tse3.mm.bing.net/th?id=OIP.UwrkOqP3fkHbxzcqhSNBhwEsBo&amp;pid=15.1&amp;P=0&amp;w=326&amp;h=115">
            <a:extLst>
              <a:ext uri="{FF2B5EF4-FFF2-40B4-BE49-F238E27FC236}">
                <a16:creationId xmlns:a16="http://schemas.microsoft.com/office/drawing/2014/main" id="{EDC0A174-BE00-4C69-A8A6-C4D54AE0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" y="202883"/>
            <a:ext cx="2325053" cy="81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44E3E6-E46F-49F9-A769-05A02C621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160" y="609410"/>
            <a:ext cx="8128000" cy="52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48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3C703-7623-415F-9275-85AFC64A7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2225038"/>
            <a:ext cx="5074920" cy="45719"/>
          </a:xfrm>
        </p:spPr>
        <p:txBody>
          <a:bodyPr>
            <a:normAutofit fontScale="90000"/>
          </a:bodyPr>
          <a:lstStyle/>
          <a:p>
            <a:r>
              <a:rPr lang="en-CA" dirty="0"/>
              <a:t>    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D2F32-2877-46D9-8EC2-3CBAC3EA8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2760" y="6019800"/>
            <a:ext cx="6720840" cy="723900"/>
          </a:xfrm>
        </p:spPr>
        <p:txBody>
          <a:bodyPr>
            <a:normAutofit fontScale="92500"/>
          </a:bodyPr>
          <a:lstStyle/>
          <a:p>
            <a:r>
              <a:rPr lang="en-CA" dirty="0"/>
              <a:t>Canada Day Weekend 2017.  Kids are always welcome (under parental supervision) at the Cadomin Legion</a:t>
            </a:r>
          </a:p>
        </p:txBody>
      </p:sp>
      <p:pic>
        <p:nvPicPr>
          <p:cNvPr id="1026" name="Picture 2" descr="https://tse3.mm.bing.net/th?id=OIP.UwrkOqP3fkHbxzcqhSNBhwEsBo&amp;pid=15.1&amp;P=0&amp;w=326&amp;h=115">
            <a:extLst>
              <a:ext uri="{FF2B5EF4-FFF2-40B4-BE49-F238E27FC236}">
                <a16:creationId xmlns:a16="http://schemas.microsoft.com/office/drawing/2014/main" id="{EDC0A174-BE00-4C69-A8A6-C4D54AE0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" y="202883"/>
            <a:ext cx="2325053" cy="81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92D1E6-4274-4D29-A8AC-04058E3EB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030" y="609410"/>
            <a:ext cx="7134860" cy="535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495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3C703-7623-415F-9275-85AFC64A7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2225038"/>
            <a:ext cx="5074920" cy="45719"/>
          </a:xfrm>
        </p:spPr>
        <p:txBody>
          <a:bodyPr>
            <a:normAutofit fontScale="90000"/>
          </a:bodyPr>
          <a:lstStyle/>
          <a:p>
            <a:r>
              <a:rPr lang="en-CA" dirty="0"/>
              <a:t>    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D2F32-2877-46D9-8EC2-3CBAC3EA8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2760" y="6019800"/>
            <a:ext cx="6720840" cy="723900"/>
          </a:xfrm>
        </p:spPr>
        <p:txBody>
          <a:bodyPr>
            <a:normAutofit fontScale="92500"/>
          </a:bodyPr>
          <a:lstStyle/>
          <a:p>
            <a:r>
              <a:rPr lang="en-CA" dirty="0"/>
              <a:t>July 2017 -  A Canada 150 art project by Kim </a:t>
            </a:r>
            <a:r>
              <a:rPr lang="en-CA" dirty="0" err="1"/>
              <a:t>Hamson</a:t>
            </a:r>
            <a:r>
              <a:rPr lang="en-CA" dirty="0"/>
              <a:t>.  This work was constructed from on old “storm window”</a:t>
            </a:r>
          </a:p>
        </p:txBody>
      </p:sp>
      <p:pic>
        <p:nvPicPr>
          <p:cNvPr id="1026" name="Picture 2" descr="https://tse3.mm.bing.net/th?id=OIP.UwrkOqP3fkHbxzcqhSNBhwEsBo&amp;pid=15.1&amp;P=0&amp;w=326&amp;h=115">
            <a:extLst>
              <a:ext uri="{FF2B5EF4-FFF2-40B4-BE49-F238E27FC236}">
                <a16:creationId xmlns:a16="http://schemas.microsoft.com/office/drawing/2014/main" id="{EDC0A174-BE00-4C69-A8A6-C4D54AE0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" y="202883"/>
            <a:ext cx="2325053" cy="81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185FDC-4E29-4EA2-9D89-737B1D503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720" y="381000"/>
            <a:ext cx="7447280" cy="558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554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3C703-7623-415F-9275-85AFC64A7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2225038"/>
            <a:ext cx="5074920" cy="45719"/>
          </a:xfrm>
        </p:spPr>
        <p:txBody>
          <a:bodyPr>
            <a:normAutofit fontScale="90000"/>
          </a:bodyPr>
          <a:lstStyle/>
          <a:p>
            <a:r>
              <a:rPr lang="en-CA" dirty="0"/>
              <a:t>    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D2F32-2877-46D9-8EC2-3CBAC3EA8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2760" y="6019800"/>
            <a:ext cx="6720840" cy="7239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July 2017 -  Things are ready to celebrate</a:t>
            </a:r>
          </a:p>
          <a:p>
            <a:r>
              <a:rPr lang="en-CA" dirty="0"/>
              <a:t> Canada’s  150</a:t>
            </a:r>
            <a:r>
              <a:rPr lang="en-CA" baseline="30000" dirty="0"/>
              <a:t>th</a:t>
            </a:r>
            <a:r>
              <a:rPr lang="en-CA" dirty="0"/>
              <a:t> birthday.</a:t>
            </a:r>
          </a:p>
        </p:txBody>
      </p:sp>
      <p:pic>
        <p:nvPicPr>
          <p:cNvPr id="1026" name="Picture 2" descr="https://tse3.mm.bing.net/th?id=OIP.UwrkOqP3fkHbxzcqhSNBhwEsBo&amp;pid=15.1&amp;P=0&amp;w=326&amp;h=115">
            <a:extLst>
              <a:ext uri="{FF2B5EF4-FFF2-40B4-BE49-F238E27FC236}">
                <a16:creationId xmlns:a16="http://schemas.microsoft.com/office/drawing/2014/main" id="{EDC0A174-BE00-4C69-A8A6-C4D54AE0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" y="202883"/>
            <a:ext cx="2325053" cy="81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B1AAF0-3962-4C31-A900-AA97A27A3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647700"/>
            <a:ext cx="6687820" cy="521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170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3C703-7623-415F-9275-85AFC64A7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2225038"/>
            <a:ext cx="5074920" cy="45719"/>
          </a:xfrm>
        </p:spPr>
        <p:txBody>
          <a:bodyPr>
            <a:normAutofit fontScale="90000"/>
          </a:bodyPr>
          <a:lstStyle/>
          <a:p>
            <a:r>
              <a:rPr lang="en-CA" dirty="0"/>
              <a:t>    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D2F32-2877-46D9-8EC2-3CBAC3EA8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31920" y="6019800"/>
            <a:ext cx="5821680" cy="723900"/>
          </a:xfrm>
        </p:spPr>
        <p:txBody>
          <a:bodyPr>
            <a:normAutofit fontScale="77500" lnSpcReduction="20000"/>
          </a:bodyPr>
          <a:lstStyle/>
          <a:p>
            <a:r>
              <a:rPr lang="en-CA" dirty="0"/>
              <a:t>September 2017 –  Hip of Beef Night.  Always a good time for young and old (President </a:t>
            </a:r>
            <a:r>
              <a:rPr lang="en-CA" dirty="0" err="1"/>
              <a:t>Hamson</a:t>
            </a:r>
            <a:r>
              <a:rPr lang="en-CA" dirty="0"/>
              <a:t> in the Black T-Shirt</a:t>
            </a:r>
          </a:p>
        </p:txBody>
      </p:sp>
      <p:pic>
        <p:nvPicPr>
          <p:cNvPr id="1026" name="Picture 2" descr="https://tse3.mm.bing.net/th?id=OIP.UwrkOqP3fkHbxzcqhSNBhwEsBo&amp;pid=15.1&amp;P=0&amp;w=326&amp;h=115">
            <a:extLst>
              <a:ext uri="{FF2B5EF4-FFF2-40B4-BE49-F238E27FC236}">
                <a16:creationId xmlns:a16="http://schemas.microsoft.com/office/drawing/2014/main" id="{EDC0A174-BE00-4C69-A8A6-C4D54AE0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3" y="301943"/>
            <a:ext cx="1900237" cy="66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0365C7-F78E-4BC3-B4BD-F7E5AE8E6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440" y="305855"/>
            <a:ext cx="7444740" cy="556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7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3C703-7623-415F-9275-85AFC64A7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2225038"/>
            <a:ext cx="5074920" cy="45719"/>
          </a:xfrm>
        </p:spPr>
        <p:txBody>
          <a:bodyPr>
            <a:normAutofit fontScale="90000"/>
          </a:bodyPr>
          <a:lstStyle/>
          <a:p>
            <a:r>
              <a:rPr lang="en-CA" dirty="0"/>
              <a:t>    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D2F32-2877-46D9-8EC2-3CBAC3EA8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2760" y="6019800"/>
            <a:ext cx="6720840" cy="723900"/>
          </a:xfrm>
        </p:spPr>
        <p:txBody>
          <a:bodyPr>
            <a:normAutofit fontScale="77500" lnSpcReduction="20000"/>
          </a:bodyPr>
          <a:lstStyle/>
          <a:p>
            <a:r>
              <a:rPr lang="en-CA" dirty="0"/>
              <a:t>September 2017 - President Hampson presenting a Plaque to Past President Kemble  in appreciation of his dedication and service to the Cadomin Legion.</a:t>
            </a:r>
          </a:p>
        </p:txBody>
      </p:sp>
      <p:pic>
        <p:nvPicPr>
          <p:cNvPr id="1026" name="Picture 2" descr="https://tse3.mm.bing.net/th?id=OIP.UwrkOqP3fkHbxzcqhSNBhwEsBo&amp;pid=15.1&amp;P=0&amp;w=326&amp;h=115">
            <a:extLst>
              <a:ext uri="{FF2B5EF4-FFF2-40B4-BE49-F238E27FC236}">
                <a16:creationId xmlns:a16="http://schemas.microsoft.com/office/drawing/2014/main" id="{EDC0A174-BE00-4C69-A8A6-C4D54AE0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" y="202883"/>
            <a:ext cx="2325053" cy="81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67B329-C221-4387-A334-8C09E49A6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140" y="157480"/>
            <a:ext cx="8128000" cy="586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06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3C703-7623-415F-9275-85AFC64A7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2225038"/>
            <a:ext cx="5074920" cy="45719"/>
          </a:xfrm>
        </p:spPr>
        <p:txBody>
          <a:bodyPr>
            <a:normAutofit fontScale="90000"/>
          </a:bodyPr>
          <a:lstStyle/>
          <a:p>
            <a:r>
              <a:rPr lang="en-CA" dirty="0"/>
              <a:t>    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D2F32-2877-46D9-8EC2-3CBAC3EA8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31920" y="6019800"/>
            <a:ext cx="5821680" cy="723900"/>
          </a:xfrm>
        </p:spPr>
        <p:txBody>
          <a:bodyPr>
            <a:normAutofit lnSpcReduction="10000"/>
          </a:bodyPr>
          <a:lstStyle/>
          <a:p>
            <a:r>
              <a:rPr lang="en-CA" dirty="0"/>
              <a:t>September 2017 – Good Friends, Good Conversation</a:t>
            </a:r>
          </a:p>
        </p:txBody>
      </p:sp>
      <p:pic>
        <p:nvPicPr>
          <p:cNvPr id="1026" name="Picture 2" descr="https://tse3.mm.bing.net/th?id=OIP.UwrkOqP3fkHbxzcqhSNBhwEsBo&amp;pid=15.1&amp;P=0&amp;w=326&amp;h=115">
            <a:extLst>
              <a:ext uri="{FF2B5EF4-FFF2-40B4-BE49-F238E27FC236}">
                <a16:creationId xmlns:a16="http://schemas.microsoft.com/office/drawing/2014/main" id="{EDC0A174-BE00-4C69-A8A6-C4D54AE0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3" y="301943"/>
            <a:ext cx="2014537" cy="704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CB03AE-EB6B-4B29-AE96-6535AE2CF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720" y="654178"/>
            <a:ext cx="7269480" cy="526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994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3C703-7623-415F-9275-85AFC64A7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2225038"/>
            <a:ext cx="5074920" cy="45719"/>
          </a:xfrm>
        </p:spPr>
        <p:txBody>
          <a:bodyPr>
            <a:normAutofit fontScale="90000"/>
          </a:bodyPr>
          <a:lstStyle/>
          <a:p>
            <a:r>
              <a:rPr lang="en-CA" dirty="0"/>
              <a:t>    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D2F32-2877-46D9-8EC2-3CBAC3EA8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2760" y="6019800"/>
            <a:ext cx="6720840" cy="723900"/>
          </a:xfrm>
        </p:spPr>
        <p:txBody>
          <a:bodyPr>
            <a:normAutofit/>
          </a:bodyPr>
          <a:lstStyle/>
          <a:p>
            <a:r>
              <a:rPr lang="en-CA" dirty="0"/>
              <a:t>Cadomin Legion May 2014</a:t>
            </a:r>
          </a:p>
        </p:txBody>
      </p:sp>
      <p:pic>
        <p:nvPicPr>
          <p:cNvPr id="1026" name="Picture 2" descr="https://tse3.mm.bing.net/th?id=OIP.UwrkOqP3fkHbxzcqhSNBhwEsBo&amp;pid=15.1&amp;P=0&amp;w=326&amp;h=115">
            <a:extLst>
              <a:ext uri="{FF2B5EF4-FFF2-40B4-BE49-F238E27FC236}">
                <a16:creationId xmlns:a16="http://schemas.microsoft.com/office/drawing/2014/main" id="{EDC0A174-BE00-4C69-A8A6-C4D54AE0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" y="202883"/>
            <a:ext cx="2325053" cy="81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B31BFA-290C-473F-9D8F-60AEF37386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927100"/>
            <a:ext cx="8128000" cy="50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42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198</Words>
  <Application>Microsoft Office PowerPoint</Application>
  <PresentationFormat>Widescreen</PresentationFormat>
  <Paragraphs>31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     </vt:lpstr>
      <vt:lpstr>     </vt:lpstr>
      <vt:lpstr>     </vt:lpstr>
      <vt:lpstr>     </vt:lpstr>
      <vt:lpstr>     </vt:lpstr>
      <vt:lpstr>     </vt:lpstr>
      <vt:lpstr>     </vt:lpstr>
      <vt:lpstr>     </vt:lpstr>
      <vt:lpstr>     </vt:lpstr>
      <vt:lpstr>     </vt:lpstr>
      <vt:lpstr>     </vt:lpstr>
      <vt:lpstr>     </vt:lpstr>
      <vt:lpstr>     </vt:lpstr>
      <vt:lpstr>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</dc:title>
  <dc:creator>michael rosseker</dc:creator>
  <cp:lastModifiedBy>michael rosseker</cp:lastModifiedBy>
  <cp:revision>11</cp:revision>
  <dcterms:created xsi:type="dcterms:W3CDTF">2017-10-26T20:25:53Z</dcterms:created>
  <dcterms:modified xsi:type="dcterms:W3CDTF">2017-10-27T14:37:30Z</dcterms:modified>
</cp:coreProperties>
</file>